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  <p:sldId id="261" r:id="rId4"/>
  </p:sldIdLst>
  <p:sldSz cx="21434425" cy="11904663"/>
  <p:notesSz cx="6858000" cy="9144000"/>
  <p:defaultTextStyle>
    <a:defPPr>
      <a:defRPr lang="en-US"/>
    </a:defPPr>
    <a:lvl1pPr marL="0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54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09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563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417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271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126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399980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2834" algn="l" defTabSz="34285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Hutchinson" initials="NH" lastIdx="1" clrIdx="0">
    <p:extLst>
      <p:ext uri="{19B8F6BF-5375-455C-9EA6-DF929625EA0E}">
        <p15:presenceInfo xmlns:p15="http://schemas.microsoft.com/office/powerpoint/2012/main" userId="S::nina@brilliantassessments.com::2885c3a7-228b-410a-ab55-e83df790f5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D"/>
    <a:srgbClr val="E10056"/>
    <a:srgbClr val="AC265F"/>
    <a:srgbClr val="EBC900"/>
    <a:srgbClr val="78E8BE"/>
    <a:srgbClr val="00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46"/>
    <p:restoredTop sz="96322"/>
  </p:normalViewPr>
  <p:slideViewPr>
    <p:cSldViewPr snapToGrid="0">
      <p:cViewPr>
        <p:scale>
          <a:sx n="55" d="100"/>
          <a:sy n="55" d="100"/>
        </p:scale>
        <p:origin x="322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9304" y="1948287"/>
            <a:ext cx="16075819" cy="4144587"/>
          </a:xfrm>
        </p:spPr>
        <p:txBody>
          <a:bodyPr anchor="b"/>
          <a:lstStyle>
            <a:lvl1pPr algn="ctr">
              <a:defRPr sz="104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304" y="6252705"/>
            <a:ext cx="16075819" cy="2874204"/>
          </a:xfrm>
        </p:spPr>
        <p:txBody>
          <a:bodyPr/>
          <a:lstStyle>
            <a:lvl1pPr marL="0" indent="0" algn="ctr">
              <a:buNone/>
              <a:defRPr sz="4166"/>
            </a:lvl1pPr>
            <a:lvl2pPr marL="793602" indent="0" algn="ctr">
              <a:buNone/>
              <a:defRPr sz="3472"/>
            </a:lvl2pPr>
            <a:lvl3pPr marL="1587204" indent="0" algn="ctr">
              <a:buNone/>
              <a:defRPr sz="3124"/>
            </a:lvl3pPr>
            <a:lvl4pPr marL="2380805" indent="0" algn="ctr">
              <a:buNone/>
              <a:defRPr sz="2777"/>
            </a:lvl4pPr>
            <a:lvl5pPr marL="3174407" indent="0" algn="ctr">
              <a:buNone/>
              <a:defRPr sz="2777"/>
            </a:lvl5pPr>
            <a:lvl6pPr marL="3968009" indent="0" algn="ctr">
              <a:buNone/>
              <a:defRPr sz="2777"/>
            </a:lvl6pPr>
            <a:lvl7pPr marL="4761611" indent="0" algn="ctr">
              <a:buNone/>
              <a:defRPr sz="2777"/>
            </a:lvl7pPr>
            <a:lvl8pPr marL="5555213" indent="0" algn="ctr">
              <a:buNone/>
              <a:defRPr sz="2777"/>
            </a:lvl8pPr>
            <a:lvl9pPr marL="6348815" indent="0" algn="ctr">
              <a:buNone/>
              <a:defRPr sz="277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0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3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39011" y="633814"/>
            <a:ext cx="4621798" cy="10088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3617" y="633814"/>
            <a:ext cx="13597463" cy="10088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2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9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454" y="2967900"/>
            <a:ext cx="18487191" cy="4952008"/>
          </a:xfrm>
        </p:spPr>
        <p:txBody>
          <a:bodyPr anchor="b"/>
          <a:lstStyle>
            <a:lvl1pPr>
              <a:defRPr sz="104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2454" y="7966757"/>
            <a:ext cx="18487191" cy="2604144"/>
          </a:xfrm>
        </p:spPr>
        <p:txBody>
          <a:bodyPr/>
          <a:lstStyle>
            <a:lvl1pPr marL="0" indent="0">
              <a:buNone/>
              <a:defRPr sz="4166">
                <a:solidFill>
                  <a:schemeClr val="tx1">
                    <a:tint val="82000"/>
                  </a:schemeClr>
                </a:solidFill>
              </a:defRPr>
            </a:lvl1pPr>
            <a:lvl2pPr marL="793602" indent="0">
              <a:buNone/>
              <a:defRPr sz="3472">
                <a:solidFill>
                  <a:schemeClr val="tx1">
                    <a:tint val="82000"/>
                  </a:schemeClr>
                </a:solidFill>
              </a:defRPr>
            </a:lvl2pPr>
            <a:lvl3pPr marL="1587204" indent="0">
              <a:buNone/>
              <a:defRPr sz="3124">
                <a:solidFill>
                  <a:schemeClr val="tx1">
                    <a:tint val="82000"/>
                  </a:schemeClr>
                </a:solidFill>
              </a:defRPr>
            </a:lvl3pPr>
            <a:lvl4pPr marL="2380805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4pPr>
            <a:lvl5pPr marL="3174407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5pPr>
            <a:lvl6pPr marL="3968009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6pPr>
            <a:lvl7pPr marL="4761611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7pPr>
            <a:lvl8pPr marL="5555213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8pPr>
            <a:lvl9pPr marL="6348815" indent="0">
              <a:buNone/>
              <a:defRPr sz="277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8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3616" y="3169066"/>
            <a:ext cx="9109631" cy="7553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1178" y="3169066"/>
            <a:ext cx="9109631" cy="7553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0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410" y="633814"/>
            <a:ext cx="18487191" cy="23010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6410" y="2918297"/>
            <a:ext cx="9067766" cy="1430212"/>
          </a:xfrm>
        </p:spPr>
        <p:txBody>
          <a:bodyPr anchor="b"/>
          <a:lstStyle>
            <a:lvl1pPr marL="0" indent="0">
              <a:buNone/>
              <a:defRPr sz="4166" b="1"/>
            </a:lvl1pPr>
            <a:lvl2pPr marL="793602" indent="0">
              <a:buNone/>
              <a:defRPr sz="3472" b="1"/>
            </a:lvl2pPr>
            <a:lvl3pPr marL="1587204" indent="0">
              <a:buNone/>
              <a:defRPr sz="3124" b="1"/>
            </a:lvl3pPr>
            <a:lvl4pPr marL="2380805" indent="0">
              <a:buNone/>
              <a:defRPr sz="2777" b="1"/>
            </a:lvl4pPr>
            <a:lvl5pPr marL="3174407" indent="0">
              <a:buNone/>
              <a:defRPr sz="2777" b="1"/>
            </a:lvl5pPr>
            <a:lvl6pPr marL="3968009" indent="0">
              <a:buNone/>
              <a:defRPr sz="2777" b="1"/>
            </a:lvl6pPr>
            <a:lvl7pPr marL="4761611" indent="0">
              <a:buNone/>
              <a:defRPr sz="2777" b="1"/>
            </a:lvl7pPr>
            <a:lvl8pPr marL="5555213" indent="0">
              <a:buNone/>
              <a:defRPr sz="2777" b="1"/>
            </a:lvl8pPr>
            <a:lvl9pPr marL="6348815" indent="0">
              <a:buNone/>
              <a:defRPr sz="27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410" y="4348509"/>
            <a:ext cx="9067766" cy="6396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51178" y="2918297"/>
            <a:ext cx="9112422" cy="1430212"/>
          </a:xfrm>
        </p:spPr>
        <p:txBody>
          <a:bodyPr anchor="b"/>
          <a:lstStyle>
            <a:lvl1pPr marL="0" indent="0">
              <a:buNone/>
              <a:defRPr sz="4166" b="1"/>
            </a:lvl1pPr>
            <a:lvl2pPr marL="793602" indent="0">
              <a:buNone/>
              <a:defRPr sz="3472" b="1"/>
            </a:lvl2pPr>
            <a:lvl3pPr marL="1587204" indent="0">
              <a:buNone/>
              <a:defRPr sz="3124" b="1"/>
            </a:lvl3pPr>
            <a:lvl4pPr marL="2380805" indent="0">
              <a:buNone/>
              <a:defRPr sz="2777" b="1"/>
            </a:lvl4pPr>
            <a:lvl5pPr marL="3174407" indent="0">
              <a:buNone/>
              <a:defRPr sz="2777" b="1"/>
            </a:lvl5pPr>
            <a:lvl6pPr marL="3968009" indent="0">
              <a:buNone/>
              <a:defRPr sz="2777" b="1"/>
            </a:lvl6pPr>
            <a:lvl7pPr marL="4761611" indent="0">
              <a:buNone/>
              <a:defRPr sz="2777" b="1"/>
            </a:lvl7pPr>
            <a:lvl8pPr marL="5555213" indent="0">
              <a:buNone/>
              <a:defRPr sz="2777" b="1"/>
            </a:lvl8pPr>
            <a:lvl9pPr marL="6348815" indent="0">
              <a:buNone/>
              <a:defRPr sz="27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51178" y="4348509"/>
            <a:ext cx="9112422" cy="6396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7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3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409" y="793644"/>
            <a:ext cx="6913160" cy="2777755"/>
          </a:xfrm>
        </p:spPr>
        <p:txBody>
          <a:bodyPr anchor="b"/>
          <a:lstStyle>
            <a:lvl1pPr>
              <a:defRPr sz="55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2422" y="1714052"/>
            <a:ext cx="10851178" cy="8460027"/>
          </a:xfrm>
        </p:spPr>
        <p:txBody>
          <a:bodyPr/>
          <a:lstStyle>
            <a:lvl1pPr>
              <a:defRPr sz="5555"/>
            </a:lvl1pPr>
            <a:lvl2pPr>
              <a:defRPr sz="4860"/>
            </a:lvl2pPr>
            <a:lvl3pPr>
              <a:defRPr sz="4166"/>
            </a:lvl3pPr>
            <a:lvl4pPr>
              <a:defRPr sz="3472"/>
            </a:lvl4pPr>
            <a:lvl5pPr>
              <a:defRPr sz="3472"/>
            </a:lvl5pPr>
            <a:lvl6pPr>
              <a:defRPr sz="3472"/>
            </a:lvl6pPr>
            <a:lvl7pPr>
              <a:defRPr sz="3472"/>
            </a:lvl7pPr>
            <a:lvl8pPr>
              <a:defRPr sz="3472"/>
            </a:lvl8pPr>
            <a:lvl9pPr>
              <a:defRPr sz="34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409" y="3571399"/>
            <a:ext cx="6913160" cy="6616458"/>
          </a:xfrm>
        </p:spPr>
        <p:txBody>
          <a:bodyPr/>
          <a:lstStyle>
            <a:lvl1pPr marL="0" indent="0">
              <a:buNone/>
              <a:defRPr sz="2777"/>
            </a:lvl1pPr>
            <a:lvl2pPr marL="793602" indent="0">
              <a:buNone/>
              <a:defRPr sz="2430"/>
            </a:lvl2pPr>
            <a:lvl3pPr marL="1587204" indent="0">
              <a:buNone/>
              <a:defRPr sz="2083"/>
            </a:lvl3pPr>
            <a:lvl4pPr marL="2380805" indent="0">
              <a:buNone/>
              <a:defRPr sz="1736"/>
            </a:lvl4pPr>
            <a:lvl5pPr marL="3174407" indent="0">
              <a:buNone/>
              <a:defRPr sz="1736"/>
            </a:lvl5pPr>
            <a:lvl6pPr marL="3968009" indent="0">
              <a:buNone/>
              <a:defRPr sz="1736"/>
            </a:lvl6pPr>
            <a:lvl7pPr marL="4761611" indent="0">
              <a:buNone/>
              <a:defRPr sz="1736"/>
            </a:lvl7pPr>
            <a:lvl8pPr marL="5555213" indent="0">
              <a:buNone/>
              <a:defRPr sz="1736"/>
            </a:lvl8pPr>
            <a:lvl9pPr marL="6348815" indent="0">
              <a:buNone/>
              <a:defRPr sz="17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409" y="793644"/>
            <a:ext cx="6913160" cy="2777755"/>
          </a:xfrm>
        </p:spPr>
        <p:txBody>
          <a:bodyPr anchor="b"/>
          <a:lstStyle>
            <a:lvl1pPr>
              <a:defRPr sz="55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12422" y="1714052"/>
            <a:ext cx="10851178" cy="8460027"/>
          </a:xfrm>
        </p:spPr>
        <p:txBody>
          <a:bodyPr anchor="t"/>
          <a:lstStyle>
            <a:lvl1pPr marL="0" indent="0">
              <a:buNone/>
              <a:defRPr sz="5555"/>
            </a:lvl1pPr>
            <a:lvl2pPr marL="793602" indent="0">
              <a:buNone/>
              <a:defRPr sz="4860"/>
            </a:lvl2pPr>
            <a:lvl3pPr marL="1587204" indent="0">
              <a:buNone/>
              <a:defRPr sz="4166"/>
            </a:lvl3pPr>
            <a:lvl4pPr marL="2380805" indent="0">
              <a:buNone/>
              <a:defRPr sz="3472"/>
            </a:lvl4pPr>
            <a:lvl5pPr marL="3174407" indent="0">
              <a:buNone/>
              <a:defRPr sz="3472"/>
            </a:lvl5pPr>
            <a:lvl6pPr marL="3968009" indent="0">
              <a:buNone/>
              <a:defRPr sz="3472"/>
            </a:lvl6pPr>
            <a:lvl7pPr marL="4761611" indent="0">
              <a:buNone/>
              <a:defRPr sz="3472"/>
            </a:lvl7pPr>
            <a:lvl8pPr marL="5555213" indent="0">
              <a:buNone/>
              <a:defRPr sz="3472"/>
            </a:lvl8pPr>
            <a:lvl9pPr marL="6348815" indent="0">
              <a:buNone/>
              <a:defRPr sz="347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409" y="3571399"/>
            <a:ext cx="6913160" cy="6616458"/>
          </a:xfrm>
        </p:spPr>
        <p:txBody>
          <a:bodyPr/>
          <a:lstStyle>
            <a:lvl1pPr marL="0" indent="0">
              <a:buNone/>
              <a:defRPr sz="2777"/>
            </a:lvl1pPr>
            <a:lvl2pPr marL="793602" indent="0">
              <a:buNone/>
              <a:defRPr sz="2430"/>
            </a:lvl2pPr>
            <a:lvl3pPr marL="1587204" indent="0">
              <a:buNone/>
              <a:defRPr sz="2083"/>
            </a:lvl3pPr>
            <a:lvl4pPr marL="2380805" indent="0">
              <a:buNone/>
              <a:defRPr sz="1736"/>
            </a:lvl4pPr>
            <a:lvl5pPr marL="3174407" indent="0">
              <a:buNone/>
              <a:defRPr sz="1736"/>
            </a:lvl5pPr>
            <a:lvl6pPr marL="3968009" indent="0">
              <a:buNone/>
              <a:defRPr sz="1736"/>
            </a:lvl6pPr>
            <a:lvl7pPr marL="4761611" indent="0">
              <a:buNone/>
              <a:defRPr sz="1736"/>
            </a:lvl7pPr>
            <a:lvl8pPr marL="5555213" indent="0">
              <a:buNone/>
              <a:defRPr sz="1736"/>
            </a:lvl8pPr>
            <a:lvl9pPr marL="6348815" indent="0">
              <a:buNone/>
              <a:defRPr sz="17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1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3618" y="633814"/>
            <a:ext cx="18487191" cy="2301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618" y="3169066"/>
            <a:ext cx="18487191" cy="7553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3617" y="11033860"/>
            <a:ext cx="4822745" cy="633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B550E-609F-B547-B8BF-63C18AAE8331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00154" y="11033860"/>
            <a:ext cx="7234118" cy="633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38063" y="11033860"/>
            <a:ext cx="4822745" cy="633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8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BAE6F5-65E2-7143-9654-F5803529D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2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87204" rtl="0" eaLnBrk="1" latinLnBrk="0" hangingPunct="1">
        <a:lnSpc>
          <a:spcPct val="90000"/>
        </a:lnSpc>
        <a:spcBef>
          <a:spcPct val="0"/>
        </a:spcBef>
        <a:buNone/>
        <a:defRPr sz="7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801" indent="-396801" algn="l" defTabSz="1587204" rtl="0" eaLnBrk="1" latinLnBrk="0" hangingPunct="1">
        <a:lnSpc>
          <a:spcPct val="90000"/>
        </a:lnSpc>
        <a:spcBef>
          <a:spcPts val="1736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190403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4166" kern="1200">
          <a:solidFill>
            <a:schemeClr val="tx1"/>
          </a:solidFill>
          <a:latin typeface="+mn-lt"/>
          <a:ea typeface="+mn-ea"/>
          <a:cs typeface="+mn-cs"/>
        </a:defRPr>
      </a:lvl2pPr>
      <a:lvl3pPr marL="1984005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+mn-lt"/>
          <a:ea typeface="+mn-ea"/>
          <a:cs typeface="+mn-cs"/>
        </a:defRPr>
      </a:lvl3pPr>
      <a:lvl4pPr marL="2777606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4pPr>
      <a:lvl5pPr marL="3571208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5pPr>
      <a:lvl6pPr marL="4364810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6pPr>
      <a:lvl7pPr marL="5158412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7pPr>
      <a:lvl8pPr marL="5952014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8pPr>
      <a:lvl9pPr marL="6745615" indent="-396801" algn="l" defTabSz="1587204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31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1pPr>
      <a:lvl2pPr marL="793602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2pPr>
      <a:lvl3pPr marL="1587204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3pPr>
      <a:lvl4pPr marL="2380805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4pPr>
      <a:lvl5pPr marL="3174407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5pPr>
      <a:lvl6pPr marL="3968009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6pPr>
      <a:lvl7pPr marL="4761611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7pPr>
      <a:lvl8pPr marL="5555213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8pPr>
      <a:lvl9pPr marL="6348815" algn="l" defTabSz="1587204" rtl="0" eaLnBrk="1" latinLnBrk="0" hangingPunct="1">
        <a:defRPr sz="31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make-a-picture-transparent-ce96ac80-5afc-436c-ae3f-0c78009bf704#OfficeVersion=Newer_vers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66C5C-A8DC-7D35-472C-1EB2E12D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16" y="986172"/>
            <a:ext cx="18487191" cy="1238366"/>
          </a:xfrm>
        </p:spPr>
        <p:txBody>
          <a:bodyPr/>
          <a:lstStyle/>
          <a:p>
            <a:r>
              <a:rPr lang="en-US" b="1" spc="-150" dirty="0">
                <a:solidFill>
                  <a:srgbClr val="FF79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85E48-EC59-E523-E1E8-D7CAA8D87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618" y="2520622"/>
            <a:ext cx="7643877" cy="7553399"/>
          </a:xfrm>
          <a:noFill/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1: Set Up the PowerPoint Template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template helps create backgrounds for Brilliant Assessments that look polished and professional.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2: Set Up the Background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Right-click on the slide and select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Format Background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Choose a background option, such as Solid, Gradient, or Picture Fill.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3: Adjust the Template Transparency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Adjust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transparency of the template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see your background while keeping the template overlay visible as a guide.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 newer Office versions head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Picture tools format&gt; Transparency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for older versions, head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Format shape&gt;Fill&gt; Picture fill.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4: Add Text for Your Background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-285750"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Go to Insert &gt; Text Box and add text</a:t>
            </a:r>
          </a:p>
          <a:p>
            <a:pPr marL="0" lvl="1" indent="-285750"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Rotate the text vertically (90° or 270°) to avoid text cutting off on smaller screens.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5: Insert Images and Shapes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Add Shapes: Use PowerPoint shapes to create design elements: Go to Insert &gt; Shapes, and choose shapes (e.g., arrows, stripes).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Add Image Fill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Go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Shape Format &gt; Shape Fill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and select an image (e.g., download from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Unsplash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). Resize the shape as needed and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remove the outline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for a clean look.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87CC41-2857-83E9-7F0B-38B8C0A48ED9}"/>
              </a:ext>
            </a:extLst>
          </p:cNvPr>
          <p:cNvSpPr txBox="1"/>
          <p:nvPr/>
        </p:nvSpPr>
        <p:spPr>
          <a:xfrm>
            <a:off x="9766852" y="2520622"/>
            <a:ext cx="8759687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6: Group and Arrange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Select the shapes you want grouped together, right-click, and select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This keeps your design intact and aligned.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7: Export the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Once finished, select the slide and go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File &gt; Export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Choose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format, select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Save Current Slide Only.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Set the resolution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2250 x 1250 pixels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if needed.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8: Upload to Brilliant Assessments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Brilliant Assessments, go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Settings &gt; Design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Upload Image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under Background options, find your saved file, and upload 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the design, and refresh your assessment to test how it appears.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9: Final Check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Check the background across different screen sizes to ensure responsiveness. Make tweaks if needed.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guide should give you a polished background for Brilliant Assessments.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creating!</a:t>
            </a:r>
          </a:p>
        </p:txBody>
      </p:sp>
    </p:spTree>
    <p:extLst>
      <p:ext uri="{BB962C8B-B14F-4D97-AF65-F5344CB8AC3E}">
        <p14:creationId xmlns:p14="http://schemas.microsoft.com/office/powerpoint/2010/main" val="26766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FBCE9-EF8E-A831-EEBE-2E6E6272D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890D7A-36EE-7E7E-F823-131C9184D951}"/>
              </a:ext>
            </a:extLst>
          </p:cNvPr>
          <p:cNvSpPr/>
          <p:nvPr/>
        </p:nvSpPr>
        <p:spPr>
          <a:xfrm>
            <a:off x="0" y="0"/>
            <a:ext cx="21434425" cy="1190466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751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E6893-DCA5-FCC8-B175-B4EDDE94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00459B-B7A2-E6B0-6A33-ED8A79F4AD2F}"/>
              </a:ext>
            </a:extLst>
          </p:cNvPr>
          <p:cNvSpPr/>
          <p:nvPr/>
        </p:nvSpPr>
        <p:spPr>
          <a:xfrm>
            <a:off x="0" y="-1"/>
            <a:ext cx="21434425" cy="1190466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9613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ssessment Background Images" id="{585BA525-DF9A-4C7A-9EBC-18DC9D88A7B1}" vid="{EE599A8C-939E-4E6C-99FC-E8418B91A5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Assessment Background Images</Template>
  <TotalTime>17</TotalTime>
  <Words>375</Words>
  <Application>Microsoft Office PowerPoint</Application>
  <PresentationFormat>Custom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How to use this 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Hutchinson</dc:creator>
  <cp:lastModifiedBy>Nina Hutchinson</cp:lastModifiedBy>
  <cp:revision>1</cp:revision>
  <dcterms:created xsi:type="dcterms:W3CDTF">2024-11-06T06:46:38Z</dcterms:created>
  <dcterms:modified xsi:type="dcterms:W3CDTF">2024-11-06T07:03:52Z</dcterms:modified>
</cp:coreProperties>
</file>